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sldIdLst>
    <p:sldId id="274" r:id="rId5"/>
    <p:sldId id="308" r:id="rId6"/>
    <p:sldId id="309" r:id="rId7"/>
    <p:sldId id="310" r:id="rId8"/>
    <p:sldId id="311" r:id="rId9"/>
    <p:sldId id="31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08" d="100"/>
          <a:sy n="108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DDDEA-63BC-40A0-8BC0-D6413F38691F}" type="datetimeFigureOut">
              <a:rPr lang="en-US" smtClean="0"/>
              <a:t>10/2/2023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6F76E-E60C-4C54-B47A-C2C406EC8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6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59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3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1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58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3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21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Picture 7" descr="A dog looking at the camera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1020431"/>
            <a:ext cx="10225530" cy="1475013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chemeClr val="tx1"/>
                </a:solidFill>
              </a:rPr>
              <a:t>LilDuck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 err="1">
                <a:solidFill>
                  <a:schemeClr val="tx1"/>
                </a:solidFill>
              </a:rPr>
              <a:t>Kisállatkereskedés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2495445"/>
            <a:ext cx="10225530" cy="590321"/>
          </a:xfrm>
        </p:spPr>
        <p:txBody>
          <a:bodyPr>
            <a:normAutofit/>
          </a:bodyPr>
          <a:lstStyle/>
          <a:p>
            <a:r>
              <a:rPr lang="en-US" sz="1600" dirty="0" err="1">
                <a:solidFill>
                  <a:schemeClr val="tx1"/>
                </a:solidFill>
              </a:rPr>
              <a:t>Elek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levente</a:t>
            </a:r>
            <a:r>
              <a:rPr lang="en-US" sz="1600" dirty="0">
                <a:solidFill>
                  <a:schemeClr val="tx1"/>
                </a:solidFill>
              </a:rPr>
              <a:t>, Hevesi Tam</a:t>
            </a:r>
            <a:r>
              <a:rPr lang="hu-HU" sz="1600" dirty="0">
                <a:solidFill>
                  <a:schemeClr val="tx1"/>
                </a:solidFill>
              </a:rPr>
              <a:t>ás, angyal bence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78318-6962-2667-FC6C-636A449B4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464328"/>
            <a:ext cx="11029616" cy="1188720"/>
          </a:xfrm>
        </p:spPr>
        <p:txBody>
          <a:bodyPr/>
          <a:lstStyle/>
          <a:p>
            <a:r>
              <a:rPr lang="hu-HU" dirty="0"/>
              <a:t>Kik is vagyunk mi és mit csinálunk?</a:t>
            </a:r>
            <a:endParaRPr lang="en-US" dirty="0"/>
          </a:p>
        </p:txBody>
      </p:sp>
      <p:pic>
        <p:nvPicPr>
          <p:cNvPr id="1026" name="Picture 2" descr="Drága lehet a kutyasétáltatás Szegeden – KutyaSarok">
            <a:extLst>
              <a:ext uri="{FF2B5EF4-FFF2-40B4-BE49-F238E27FC236}">
                <a16:creationId xmlns:a16="http://schemas.microsoft.com/office/drawing/2014/main" id="{CD719C82-F571-2FE3-BD04-B77601E5D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893" y="2603939"/>
            <a:ext cx="5787949" cy="410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kamaszodó cica | Pet4you.hu">
            <a:extLst>
              <a:ext uri="{FF2B5EF4-FFF2-40B4-BE49-F238E27FC236}">
                <a16:creationId xmlns:a16="http://schemas.microsoft.com/office/drawing/2014/main" id="{B4D12DFF-57E5-74FE-5721-71620A592B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23" y="1890876"/>
            <a:ext cx="5450680" cy="3633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379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E598D-57CC-255E-3694-929C656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47202"/>
            <a:ext cx="11029616" cy="1188720"/>
          </a:xfrm>
        </p:spPr>
        <p:txBody>
          <a:bodyPr/>
          <a:lstStyle/>
          <a:p>
            <a:r>
              <a:rPr lang="hu-HU" dirty="0"/>
              <a:t>Mit árulunk oldalunkon?</a:t>
            </a:r>
            <a:endParaRPr lang="en-US" dirty="0"/>
          </a:p>
        </p:txBody>
      </p:sp>
      <p:pic>
        <p:nvPicPr>
          <p:cNvPr id="2052" name="Picture 4" descr="Miért nem az alomba pisil a cica? - Macskamenta Klub">
            <a:extLst>
              <a:ext uri="{FF2B5EF4-FFF2-40B4-BE49-F238E27FC236}">
                <a16:creationId xmlns:a16="http://schemas.microsoft.com/office/drawing/2014/main" id="{4AA6EBC7-D500-012F-9698-AD586963B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4299" y="3736758"/>
            <a:ext cx="4281255" cy="2854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ullámos papagáj fajtaleírás | Zooplus Madár Magazin">
            <a:extLst>
              <a:ext uri="{FF2B5EF4-FFF2-40B4-BE49-F238E27FC236}">
                <a16:creationId xmlns:a16="http://schemas.microsoft.com/office/drawing/2014/main" id="{E1D9B2B3-FFAC-4F22-9F14-CAB04097A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0996" y="1900157"/>
            <a:ext cx="3804300" cy="253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Agility póráz - játék és póráz egyben - Peak Creative">
            <a:extLst>
              <a:ext uri="{FF2B5EF4-FFF2-40B4-BE49-F238E27FC236}">
                <a16:creationId xmlns:a16="http://schemas.microsoft.com/office/drawing/2014/main" id="{AAAF8941-02BA-44DC-3A38-7D9B81E76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8366" y="3856975"/>
            <a:ext cx="3271764" cy="2453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t találnak viccesnek a kutyák? | Pet4you.hu">
            <a:extLst>
              <a:ext uri="{FF2B5EF4-FFF2-40B4-BE49-F238E27FC236}">
                <a16:creationId xmlns:a16="http://schemas.microsoft.com/office/drawing/2014/main" id="{C9CC712D-C286-0F33-872F-C4433F30EEC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075234"/>
            <a:ext cx="3638619" cy="242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31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C37D4-F6D1-7234-5ED2-FAC184953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426948"/>
            <a:ext cx="11029616" cy="1188720"/>
          </a:xfrm>
        </p:spPr>
        <p:txBody>
          <a:bodyPr/>
          <a:lstStyle/>
          <a:p>
            <a:r>
              <a:rPr lang="hu-HU" dirty="0"/>
              <a:t>Szolgáltatások</a:t>
            </a:r>
            <a:endParaRPr lang="en-US" dirty="0"/>
          </a:p>
        </p:txBody>
      </p:sp>
      <p:pic>
        <p:nvPicPr>
          <p:cNvPr id="3074" name="Picture 2" descr="2023 Kutyasétáltatás árak — Alkalmi vagy rendszeres">
            <a:extLst>
              <a:ext uri="{FF2B5EF4-FFF2-40B4-BE49-F238E27FC236}">
                <a16:creationId xmlns:a16="http://schemas.microsoft.com/office/drawing/2014/main" id="{B83A7D20-F60D-F97C-2486-DE4696972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716" y="1979720"/>
            <a:ext cx="3961659" cy="2641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 cicák is szenvednek ettől a népbetegségtől: a macska-asztma - Az Én  Macskám">
            <a:extLst>
              <a:ext uri="{FF2B5EF4-FFF2-40B4-BE49-F238E27FC236}">
                <a16:creationId xmlns:a16="http://schemas.microsoft.com/office/drawing/2014/main" id="{7E5723F8-7E42-7BF1-8757-9D7511C4F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712" y="3471256"/>
            <a:ext cx="4547586" cy="303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Kutya fürdetés - Mivel és milyen gyakran? - Mypetstore - Prémium kutyatáp  webáruház">
            <a:extLst>
              <a:ext uri="{FF2B5EF4-FFF2-40B4-BE49-F238E27FC236}">
                <a16:creationId xmlns:a16="http://schemas.microsoft.com/office/drawing/2014/main" id="{CBB96DEC-8735-180C-C4E4-223599F6F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180" y="1466121"/>
            <a:ext cx="3144015" cy="300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Káros-e a kutya etetése kenyérrel? Utánajártunk! – PetChef">
            <a:extLst>
              <a:ext uri="{FF2B5EF4-FFF2-40B4-BE49-F238E27FC236}">
                <a16:creationId xmlns:a16="http://schemas.microsoft.com/office/drawing/2014/main" id="{EE390C8B-9545-0201-3AF6-955B589F7EA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4400" y="881273"/>
            <a:ext cx="3128832" cy="208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205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C05A7-C532-F9BA-A481-E20BB060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Csapattagok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1706A7D-2A9A-8058-3B30-3AD54F6EAD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7802" y="1399993"/>
            <a:ext cx="7325604" cy="4886121"/>
          </a:xfrm>
        </p:spPr>
      </p:pic>
    </p:spTree>
    <p:extLst>
      <p:ext uri="{BB962C8B-B14F-4D97-AF65-F5344CB8AC3E}">
        <p14:creationId xmlns:p14="http://schemas.microsoft.com/office/powerpoint/2010/main" val="2253422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858C2-40CF-4317-B511-985960014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3106364"/>
          </a:xfrm>
        </p:spPr>
        <p:txBody>
          <a:bodyPr>
            <a:normAutofit/>
          </a:bodyPr>
          <a:lstStyle/>
          <a:p>
            <a:pPr algn="ctr"/>
            <a:r>
              <a:rPr lang="hu-HU" sz="4400" dirty="0"/>
              <a:t>KÖSZÖNJÜK A FIGYELMET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9022388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6D3478-2986-4664-940C-67E0CAA21E0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{EF650173-5278-4A87-8A30-0D60EC9371F2}tf56535239_win32</Template>
  <TotalTime>79</TotalTime>
  <Words>29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Franklin Gothic Book</vt:lpstr>
      <vt:lpstr>Franklin Gothic Demi</vt:lpstr>
      <vt:lpstr>Wingdings 2</vt:lpstr>
      <vt:lpstr>DividendVTI</vt:lpstr>
      <vt:lpstr>LilDuck Kisállatkereskedés</vt:lpstr>
      <vt:lpstr>Kik is vagyunk mi és mit csinálunk?</vt:lpstr>
      <vt:lpstr>Mit árulunk oldalunkon?</vt:lpstr>
      <vt:lpstr>Szolgáltatások</vt:lpstr>
      <vt:lpstr>Csapattagok</vt:lpstr>
      <vt:lpstr>KÖSZÖNJÜK A FIGYELMET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LilDuck Kisállatkereskedés</dc:title>
  <dc:creator>Tom Hevesi</dc:creator>
  <cp:lastModifiedBy>Tom Hevesi</cp:lastModifiedBy>
  <cp:revision>1</cp:revision>
  <dcterms:created xsi:type="dcterms:W3CDTF">2023-10-02T17:40:14Z</dcterms:created>
  <dcterms:modified xsi:type="dcterms:W3CDTF">2023-10-02T18:59:25Z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